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710" autoAdjust="0"/>
  </p:normalViewPr>
  <p:slideViewPr>
    <p:cSldViewPr snapToGrid="0">
      <p:cViewPr varScale="1">
        <p:scale>
          <a:sx n="77" d="100"/>
          <a:sy n="77" d="100"/>
        </p:scale>
        <p:origin x="16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89668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type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673628" y="1935718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" y="0"/>
            <a:ext cx="4564041" cy="744864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III.  Mesure de la déformation d’un front d’onde type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164734"/>
            <a:ext cx="5749785" cy="1371600"/>
          </a:xfrm>
        </p:spPr>
        <p:txBody>
          <a:bodyPr>
            <a:normAutofit/>
          </a:bodyPr>
          <a:lstStyle/>
          <a:p>
            <a:r>
              <a:rPr lang="fr-FR" sz="2800" dirty="0"/>
              <a:t>III.  Mesure de la déformation d’un front d’onde type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41798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type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00" y="2579156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508002" y="1936456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82938" y="1936456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" y="2298276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169930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1810717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168508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2527756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0294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type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Résultats de l’expérience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obtenue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69485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524165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6" y="2564295"/>
            <a:ext cx="4389129" cy="329184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sz="1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" y="2482046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40" y="39408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98" y="2393337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081955" y="4069587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289962" y="3640782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594946" y="4069587"/>
            <a:ext cx="8870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57" y="1635531"/>
            <a:ext cx="2384653" cy="17884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obtenue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1977147" y="3483718"/>
            <a:ext cx="291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Expérimentations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</a:t>
            </a:r>
            <a:r>
              <a:rPr lang="fr-FR" dirty="0" err="1">
                <a:solidFill>
                  <a:schemeClr val="tx1"/>
                </a:solidFill>
              </a:rPr>
              <a:t>échantillonage</a:t>
            </a:r>
            <a:endParaRPr lang="fr-FR" dirty="0">
              <a:solidFill>
                <a:schemeClr val="tx1"/>
              </a:solidFill>
            </a:endParaRP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	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3201</TotalTime>
  <Words>710</Words>
  <Application>Microsoft Office PowerPoint</Application>
  <PresentationFormat>Affichage à l'écran (4:3)</PresentationFormat>
  <Paragraphs>118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type Shack-Hartmann</vt:lpstr>
      <vt:lpstr>III.  Mesure de la déformation d’un front d’onde type Shack-Hartmann</vt:lpstr>
      <vt:lpstr>III.  Mesure de la déformation d’un front d’onde type Shack-Hartmann  a)  Expérience</vt:lpstr>
      <vt:lpstr>III.  Mesure de la déformation d’un front d’onde type Shack-Hartmann   b) Résultats de l’expérience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69</cp:revision>
  <dcterms:created xsi:type="dcterms:W3CDTF">2022-03-08T11:43:36Z</dcterms:created>
  <dcterms:modified xsi:type="dcterms:W3CDTF">2022-06-07T20:17:46Z</dcterms:modified>
</cp:coreProperties>
</file>